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</p:sldIdLst>
  <p:sldSz cx="18288000" cy="10287000"/>
  <p:notesSz cx="6858000" cy="9144000"/>
  <p:embeddedFontLst>
    <p:embeddedFont>
      <p:font typeface="Pretendard Black"/>
      <p:bold r:id="rId9"/>
    </p:embeddedFont>
    <p:embeddedFont>
      <p:font typeface="Pretendard SemiBold"/>
      <p:bold r:id="rId10"/>
    </p:embeddedFont>
    <p:embeddedFont>
      <p:font typeface="Pretendard Bold"/>
      <p:bold r:id="rId11"/>
    </p:embeddedFont>
    <p:embeddedFont>
      <p:font typeface="Pretendard Medium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2.fntdata" Type="http://schemas.openxmlformats.org/officeDocument/2006/relationships/font"/><Relationship Id="rId11" Target="fonts/font3.fntdata" Type="http://schemas.openxmlformats.org/officeDocument/2006/relationships/font"/><Relationship Id="rId12" Target="fonts/font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1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12900" y="3937000"/>
            <a:ext cx="4038600" cy="538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048500" y="3937000"/>
            <a:ext cx="9525000" cy="53848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47700" y="546100"/>
            <a:ext cx="857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800" b="false" i="false" u="none" strike="noStrike" spc="100">
                <a:solidFill>
                  <a:srgbClr val="2E3D86"/>
                </a:solidFill>
                <a:latin typeface="Pretendard Black"/>
              </a:rPr>
              <a:t>2025 SMARTHON </a:t>
            </a:r>
            <a:r>
              <a:rPr lang="ko-KR" sz="2800" b="false" i="false" u="none" strike="noStrike" spc="100">
                <a:solidFill>
                  <a:srgbClr val="2E3D86"/>
                </a:solidFill>
                <a:ea typeface="Pretendard Black"/>
              </a:rPr>
              <a:t>자기소개서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887700" y="469900"/>
            <a:ext cx="17526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ko-KR" sz="2800" b="false" i="false" u="none" strike="noStrike" spc="100">
                <a:solidFill>
                  <a:srgbClr val="2E3D86"/>
                </a:solidFill>
                <a:ea typeface="Pretendard Black"/>
              </a:rPr>
              <a:t>임시현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12900" y="1663700"/>
            <a:ext cx="15024100" cy="1346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2023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메이커스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데이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- 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“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척추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수술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2300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만원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”</a:t>
            </a:r>
          </a:p>
          <a:p>
            <a:pPr algn="l" lvl="0">
              <a:lnSpc>
                <a:spcPct val="99600"/>
              </a:lnSpc>
            </a:pP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카메라와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압력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감지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방석을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이용하여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사용자의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자세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틀어짐을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감지하고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이를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스탠드의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조명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색깔과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방석의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진동을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통해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알려줌으로써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사용자의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자세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교정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12900" y="3987800"/>
            <a:ext cx="7480300" cy="5613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72700" y="3187700"/>
            <a:ext cx="2463800" cy="64008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2852400" y="3187700"/>
            <a:ext cx="3543300" cy="64008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47700" y="546100"/>
            <a:ext cx="857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800" b="false" i="false" u="none" strike="noStrike" spc="100">
                <a:solidFill>
                  <a:srgbClr val="2E3D86"/>
                </a:solidFill>
                <a:latin typeface="Pretendard Black"/>
              </a:rPr>
              <a:t>2025 SMARTHON </a:t>
            </a:r>
            <a:r>
              <a:rPr lang="ko-KR" sz="2800" b="false" i="false" u="none" strike="noStrike" spc="100">
                <a:solidFill>
                  <a:srgbClr val="2E3D86"/>
                </a:solidFill>
                <a:ea typeface="Pretendard Black"/>
              </a:rPr>
              <a:t>자기소개서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887700" y="469900"/>
            <a:ext cx="17526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ko-KR" sz="2800" b="false" i="false" u="none" strike="noStrike" spc="100">
                <a:solidFill>
                  <a:srgbClr val="2E3D86"/>
                </a:solidFill>
                <a:ea typeface="Pretendard Black"/>
              </a:rPr>
              <a:t>임시현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12900" y="1663700"/>
            <a:ext cx="15024100" cy="1346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2024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스마톤</a:t>
            </a:r>
          </a:p>
          <a:p>
            <a:pPr algn="l" lvl="0">
              <a:lnSpc>
                <a:spcPct val="99600"/>
              </a:lnSpc>
            </a:pP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네이버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지도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,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카카오맵에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있는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식당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리뷰를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한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곳에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모아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,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이를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기반으로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사용자가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선택한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키워드에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따른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사용자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맞춤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식당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추천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(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세종대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2E3D86"/>
                </a:solidFill>
                <a:ea typeface="Pretendard SemiBold"/>
              </a:rPr>
              <a:t>근처</a:t>
            </a:r>
            <a:r>
              <a:rPr lang="en-US" sz="2800" b="false" i="false" u="none" strike="noStrike">
                <a:solidFill>
                  <a:srgbClr val="2E3D86"/>
                </a:solidFill>
                <a:latin typeface="Pretendard SemiBold"/>
              </a:rPr>
              <a:t>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7700" y="546100"/>
            <a:ext cx="857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800" b="false" i="false" u="none" strike="noStrike" spc="100">
                <a:solidFill>
                  <a:srgbClr val="2E3D86"/>
                </a:solidFill>
                <a:latin typeface="Pretendard Black"/>
              </a:rPr>
              <a:t>2025 SMARTHON </a:t>
            </a:r>
            <a:r>
              <a:rPr lang="ko-KR" sz="2800" b="false" i="false" u="none" strike="noStrike" spc="100">
                <a:solidFill>
                  <a:srgbClr val="2E3D86"/>
                </a:solidFill>
                <a:ea typeface="Pretendard Black"/>
              </a:rPr>
              <a:t>자기소개서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887700" y="469900"/>
            <a:ext cx="17526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ko-KR" sz="2800" b="false" i="false" u="none" strike="noStrike" spc="100">
                <a:solidFill>
                  <a:srgbClr val="2E3D86"/>
                </a:solidFill>
                <a:ea typeface="Pretendard Black"/>
              </a:rPr>
              <a:t>임시현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65200" y="2324100"/>
            <a:ext cx="7797800" cy="9398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65200" y="3263900"/>
            <a:ext cx="7797800" cy="2755900"/>
          </a:xfrm>
          <a:prstGeom prst="rect">
            <a:avLst/>
          </a:prstGeom>
          <a:effectLst>
            <a:outerShdw dir="2700000" dist="254737" blurRad="75846">
              <a:srgbClr val="000000">
                <a:alpha val="10000"/>
              </a:srgbClr>
            </a:outerShdw>
          </a:effectLst>
        </p:spPr>
      </p:pic>
      <p:sp>
        <p:nvSpPr>
          <p:cNvPr name="TextBox 6" id="6"/>
          <p:cNvSpPr txBox="true"/>
          <p:nvPr/>
        </p:nvSpPr>
        <p:spPr>
          <a:xfrm rot="0">
            <a:off x="1358900" y="2489200"/>
            <a:ext cx="7340600" cy="495300"/>
          </a:xfrm>
          <a:prstGeom prst="rect">
            <a:avLst/>
          </a:prstGeom>
        </p:spPr>
        <p:txBody>
          <a:bodyPr anchor="b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다양한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팀프로젝트를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해보며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느낀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내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강점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..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19200" y="3619500"/>
            <a:ext cx="7340600" cy="1638300"/>
          </a:xfrm>
          <a:prstGeom prst="rect">
            <a:avLst/>
          </a:prstGeom>
        </p:spPr>
        <p:txBody>
          <a:bodyPr anchor="b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시간을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많이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투자할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수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있음</a:t>
            </a:r>
          </a:p>
          <a:p>
            <a:pPr algn="l" lvl="0">
              <a:lnSpc>
                <a:spcPct val="132800"/>
              </a:lnSpc>
            </a:pP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열심히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참여함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!</a:t>
            </a:r>
          </a:p>
          <a:p>
            <a:pPr algn="l" lvl="0">
              <a:lnSpc>
                <a:spcPct val="132800"/>
              </a:lnSpc>
            </a:pP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팀원과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의견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나누는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과정을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매우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좋아함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512300" y="2324100"/>
            <a:ext cx="7797800" cy="9398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512300" y="3263900"/>
            <a:ext cx="7797800" cy="2755900"/>
          </a:xfrm>
          <a:prstGeom prst="rect">
            <a:avLst/>
          </a:prstGeom>
          <a:effectLst>
            <a:outerShdw dir="2700000" dist="254737" blurRad="75846">
              <a:srgbClr val="000000">
                <a:alpha val="10000"/>
              </a:srgbClr>
            </a:outerShdw>
          </a:effectLst>
        </p:spPr>
      </p:pic>
      <p:sp>
        <p:nvSpPr>
          <p:cNvPr name="TextBox 10" id="10"/>
          <p:cNvSpPr txBox="true"/>
          <p:nvPr/>
        </p:nvSpPr>
        <p:spPr>
          <a:xfrm rot="0">
            <a:off x="9893300" y="2489200"/>
            <a:ext cx="7340600" cy="495300"/>
          </a:xfrm>
          <a:prstGeom prst="rect">
            <a:avLst/>
          </a:prstGeom>
        </p:spPr>
        <p:txBody>
          <a:bodyPr anchor="b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이번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스마톤에서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하고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싶은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 spc="100">
                <a:solidFill>
                  <a:srgbClr val="FFFFFF"/>
                </a:solidFill>
                <a:ea typeface="Pretendard Bold"/>
              </a:rPr>
              <a:t>분야</a:t>
            </a:r>
            <a:r>
              <a:rPr lang="en-US" sz="2800" b="false" i="false" u="none" strike="noStrike" spc="100">
                <a:solidFill>
                  <a:srgbClr val="FFFFFF"/>
                </a:solidFill>
                <a:latin typeface="Pretendard Bold"/>
              </a:rPr>
              <a:t>..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79000" y="4064000"/>
            <a:ext cx="7366000" cy="673100"/>
          </a:xfrm>
          <a:prstGeom prst="rect">
            <a:avLst/>
          </a:prstGeom>
        </p:spPr>
        <p:txBody>
          <a:bodyPr anchor="b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3800" b="false" i="false" u="none" strike="noStrike" spc="100">
                <a:solidFill>
                  <a:srgbClr val="000000"/>
                </a:solidFill>
                <a:ea typeface="Pretendard Bold"/>
              </a:rPr>
              <a:t>자연어</a:t>
            </a:r>
            <a:r>
              <a:rPr lang="en-US" sz="38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3800" b="false" i="false" u="none" strike="noStrike" spc="100">
                <a:solidFill>
                  <a:srgbClr val="000000"/>
                </a:solidFill>
                <a:ea typeface="Pretendard Bold"/>
              </a:rPr>
              <a:t>처리</a:t>
            </a:r>
            <a:r>
              <a:rPr lang="en-US" sz="3800" b="false" i="false" u="none" strike="noStrike" spc="100">
                <a:solidFill>
                  <a:srgbClr val="000000"/>
                </a:solidFill>
                <a:latin typeface="Pretendard Bold"/>
              </a:rPr>
              <a:t>/</a:t>
            </a:r>
            <a:r>
              <a:rPr lang="ko-KR" sz="3800" b="false" i="false" u="none" strike="noStrike" spc="100">
                <a:solidFill>
                  <a:srgbClr val="000000"/>
                </a:solidFill>
                <a:ea typeface="Pretendard Bold"/>
              </a:rPr>
              <a:t>컴퓨터</a:t>
            </a:r>
            <a:r>
              <a:rPr lang="en-US" sz="38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3800" b="false" i="false" u="none" strike="noStrike" spc="100">
                <a:solidFill>
                  <a:srgbClr val="000000"/>
                </a:solidFill>
                <a:ea typeface="Pretendard Bold"/>
              </a:rPr>
              <a:t>비전</a:t>
            </a:r>
            <a:r>
              <a:rPr lang="en-US" sz="3800" b="false" i="false" u="none" strike="noStrike" spc="100">
                <a:solidFill>
                  <a:srgbClr val="C2C2C2"/>
                </a:solidFill>
                <a:latin typeface="Pretendard Medium"/>
              </a:rPr>
              <a:t> </a:t>
            </a:r>
            <a:r>
              <a:rPr lang="en-US" sz="3100" b="false" i="false" u="none" strike="noStrike" spc="100">
                <a:solidFill>
                  <a:srgbClr val="C2C2C2"/>
                </a:solidFill>
                <a:latin typeface="Pretendard Medium"/>
              </a:rPr>
              <a:t>+ </a:t>
            </a:r>
            <a:r>
              <a:rPr lang="ko-KR" sz="3100" b="false" i="false" u="none" strike="noStrike" spc="100">
                <a:solidFill>
                  <a:srgbClr val="C2C2C2"/>
                </a:solidFill>
                <a:ea typeface="Pretendard Medium"/>
              </a:rPr>
              <a:t>웹</a:t>
            </a:r>
            <a:r>
              <a:rPr lang="en-US" sz="3100" b="false" i="false" u="none" strike="noStrike" spc="100">
                <a:solidFill>
                  <a:srgbClr val="C2C2C2"/>
                </a:solidFill>
                <a:latin typeface="Pretendard Medium"/>
              </a:rPr>
              <a:t>/</a:t>
            </a:r>
            <a:r>
              <a:rPr lang="ko-KR" sz="3100" b="false" i="false" u="none" strike="noStrike" spc="100">
                <a:solidFill>
                  <a:srgbClr val="C2C2C2"/>
                </a:solidFill>
                <a:ea typeface="Pretendard Medium"/>
              </a:rPr>
              <a:t>하드웨어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89500" y="7848600"/>
            <a:ext cx="8509000" cy="495300"/>
          </a:xfrm>
          <a:prstGeom prst="rect">
            <a:avLst/>
          </a:prstGeom>
        </p:spPr>
        <p:txBody>
          <a:bodyPr anchor="b" rtlCol="false" lIns="0" tIns="0" rIns="0" bIns="0"/>
          <a:lstStyle/>
          <a:p>
            <a:pPr algn="ctr" lvl="0">
              <a:lnSpc>
                <a:spcPct val="132800"/>
              </a:lnSpc>
            </a:pP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아는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건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많이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없지만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,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열심히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800" b="false" i="false" u="none" strike="noStrike" spc="100">
                <a:solidFill>
                  <a:srgbClr val="000000"/>
                </a:solidFill>
                <a:ea typeface="Pretendard Medium"/>
              </a:rPr>
              <a:t>개발하겠습니다</a:t>
            </a:r>
            <a:r>
              <a:rPr lang="en-US" sz="2800" b="false" i="false" u="none" strike="noStrike" spc="100">
                <a:solidFill>
                  <a:srgbClr val="000000"/>
                </a:solidFill>
                <a:latin typeface="Pretendard Medium"/>
              </a:rPr>
              <a:t>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